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2286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4572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6858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9144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11430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13716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16002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18288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3" name="Shape 8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Leeg kop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BDN_PPT_06_Tekengebied 1.png" descr="BDN_PPT_06_Tekengebied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16" y="-19050"/>
            <a:ext cx="24373169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Leeg kopi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BDN_PPT_05_Tekengebied 1 kopie.png" descr="BDN_PPT_05_Tekengebied 1 kopi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16" y="-19050"/>
            <a:ext cx="24373169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28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Leeg kopi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BDN_PPT_05_Tekengebied 1 kopie 2.png" descr="BDN_PPT_05_Tekengebied 1 kopie 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16" y="-19050"/>
            <a:ext cx="24373169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Leeg kopi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BDN_PPT_05_Tekengebied 1 kopie 4.png" descr="BDN_PPT_05_Tekengebied 1 kopie 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16" y="-19050"/>
            <a:ext cx="24373169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44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Leeg kopi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BDN_PPT_05_Tekengebied 1 kopie 5.png" descr="BDN_PPT_05_Tekengebied 1 kopie 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16" y="-19050"/>
            <a:ext cx="24373169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Leeg kopi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BDN_PPT_05_Tekengebied 1 kopie 6.png" descr="BDN_PPT_05_Tekengebied 1 kopie 6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16" y="-19050"/>
            <a:ext cx="24373169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Leeg kopi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BDN_PPT_05_Tekengebied 1 kopie 7.png" descr="BDN_PPT_05_Tekengebied 1 kopie 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16" y="-19050"/>
            <a:ext cx="24373169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Leeg kopi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BDN_PPT_05_Tekengebied 1 kopie 8.png" descr="BDN_PPT_05_Tekengebied 1 kopie 8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69" y="-19050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76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DN_PPT_05_Tekengebied 1 kopie 3.png" descr="BDN_PPT_05_Tekengebied 1 kopie 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16" y="-19050"/>
            <a:ext cx="24373169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eltekst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Titeltekst</a:t>
            </a:r>
          </a:p>
        </p:txBody>
      </p:sp>
      <p:sp>
        <p:nvSpPr>
          <p:cNvPr id="4" name="Hoofdtekst - niveau één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5" name="Dianummer"/>
          <p:cNvSpPr txBox="1"/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ontributing to a co-designed  ‘Mission on Biodiversity’ in the  framework of Horizon Europe…"/>
          <p:cNvSpPr txBox="1"/>
          <p:nvPr/>
        </p:nvSpPr>
        <p:spPr>
          <a:xfrm>
            <a:off x="3086100" y="5410200"/>
            <a:ext cx="15921484" cy="5033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lnSpc>
                <a:spcPct val="90000"/>
              </a:lnSpc>
              <a:defRPr b="0" sz="800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defRPr>
            </a:pPr>
            <a:r>
              <a:t>Contributing to a co-designed </a:t>
            </a:r>
            <a:br/>
            <a:r>
              <a:t>‘Mission on Biodiversity’ </a:t>
            </a:r>
            <a:r>
              <a:rPr>
                <a:latin typeface="Open Sans Regular"/>
                <a:ea typeface="Open Sans Regular"/>
                <a:cs typeface="Open Sans Regular"/>
                <a:sym typeface="Open Sans Regular"/>
              </a:rPr>
              <a:t>in the </a:t>
            </a:r>
            <a:br>
              <a:rPr>
                <a:latin typeface="Open Sans Regular"/>
                <a:ea typeface="Open Sans Regular"/>
                <a:cs typeface="Open Sans Regular"/>
                <a:sym typeface="Open Sans Regular"/>
              </a:rPr>
            </a:br>
            <a:r>
              <a:rPr>
                <a:latin typeface="Open Sans Regular"/>
                <a:ea typeface="Open Sans Regular"/>
                <a:cs typeface="Open Sans Regular"/>
                <a:sym typeface="Open Sans Regular"/>
              </a:rPr>
              <a:t>framework of Horizon Europe</a:t>
            </a:r>
          </a:p>
          <a:p>
            <a:pPr>
              <a:spcBef>
                <a:spcPts val="1800"/>
              </a:spcBef>
              <a:defRPr b="0" sz="5600">
                <a:latin typeface="Open Sans Bold"/>
                <a:ea typeface="Open Sans Bold"/>
                <a:cs typeface="Open Sans Bold"/>
                <a:sym typeface="Open Sans Bold"/>
              </a:defRPr>
            </a:pPr>
            <a:r>
              <a:t>Carole Paleco  | Museum of Natural Sciences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ontributing to a co-designed ‘Mission on Biodiversity’  in the framework of Horizon Europe…"/>
          <p:cNvSpPr txBox="1"/>
          <p:nvPr/>
        </p:nvSpPr>
        <p:spPr>
          <a:xfrm>
            <a:off x="3895439" y="2464196"/>
            <a:ext cx="16411477" cy="22344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5600"/>
            </a:pPr>
            <a:r>
              <a:t>Contributing to a co-designed ‘Mission on Biodiversity’ </a:t>
            </a:r>
            <a:br/>
            <a:r>
              <a:t>in the framework of Horizon Europe</a:t>
            </a:r>
          </a:p>
          <a:p>
            <a:pPr>
              <a:defRPr i="1" sz="3200"/>
            </a:pPr>
            <a:r>
              <a:t>Carole Paleco  | Museum of Natural Sciences</a:t>
            </a:r>
          </a:p>
        </p:txBody>
      </p:sp>
      <p:sp>
        <p:nvSpPr>
          <p:cNvPr id="90" name="The European Commission has created a new instrument for the next research Framework Programme Horizon Europe (2021-2027) embedded under pillar 2 Global Challenges and Industrial Competitiveness referred to as a “Mission”. Specific Missions are to be co‐designed with Member States, the European Parliament, and the stakeholders community, under a clear bottom-up approach where the involved communities have a strong say and express their direct commitment.…"/>
          <p:cNvSpPr txBox="1"/>
          <p:nvPr/>
        </p:nvSpPr>
        <p:spPr>
          <a:xfrm>
            <a:off x="3870039" y="5528443"/>
            <a:ext cx="16108537" cy="53261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0"/>
            </a:pPr>
            <a:r>
              <a:t>The European Commission has created a new instrument for the next research Framework Programme Horizon Europe (2021-2027) embedded under pillar 2 Global Challenges and Industrial Competitiveness referred to as a “Mission”. Specific Missions are to be co‐designed with Member States, the European Parliament, and the stakeholders community, under a clear bottom-up approach where the involved communities have a strong say and express their direct commitment.</a:t>
            </a:r>
          </a:p>
          <a:p>
            <a:pPr>
              <a:defRPr b="0"/>
            </a:pPr>
          </a:p>
          <a:p>
            <a:pPr>
              <a:defRPr b="0"/>
            </a:pPr>
            <a:r>
              <a:t>Under this framework, where dedicated calls in all work programmes will be developed, the CETAF community would like to design and co-create a Mission on Biodiversity &amp; Natural Sciences collections with the contributions from as many organizations and stakeholders in the field as possible (including the European institutions, Commission and Parliament, and related organizations such as Bio-Bridge, IUBS, GBIF, IUCN) to be submitted when the call is launched.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he European Commission has created a new instrument for the next research Framework Programme Horizon Europe (2021-2027) embedded under pillar 2 Global Challenges and Industrial Competitiveness referred to as a “Mission”. Specific Missions are to be co‐designed with Member States, the European Parliament, and the stakeholders community, under a clear bottom-up approach where the involved communities have a strong say and express their direct commitment.…"/>
          <p:cNvSpPr txBox="1"/>
          <p:nvPr/>
        </p:nvSpPr>
        <p:spPr>
          <a:xfrm>
            <a:off x="3870039" y="5528443"/>
            <a:ext cx="16108537" cy="53261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0"/>
            </a:pPr>
            <a:r>
              <a:t>The European Commission has created a new instrument for the next research Framework Programme Horizon Europe (2021-2027) embedded under pillar 2 Global Challenges and Industrial Competitiveness referred to as a “Mission”. Specific Missions are to be co‐designed with Member States, the European Parliament, and the stakeholders community, under a clear bottom-up approach where the involved communities have a strong say and express their direct commitment.</a:t>
            </a:r>
          </a:p>
          <a:p>
            <a:pPr>
              <a:defRPr b="0"/>
            </a:pPr>
          </a:p>
          <a:p>
            <a:pPr>
              <a:defRPr b="0"/>
            </a:pPr>
            <a:r>
              <a:t>Under this framework, where dedicated calls in all work programmes will be developed, the CETAF community would like to design and co-create a Mission on Biodiversity &amp; Natural Sciences collections with the contributions from as many organizations and stakeholders in the field as possible (including the European institutions, Commission and Parliament, and related organizations such as Bio-Bridge, IUBS, GBIF, IUCN) to be submitted when the call is launched.</a:t>
            </a:r>
          </a:p>
        </p:txBody>
      </p:sp>
      <p:sp>
        <p:nvSpPr>
          <p:cNvPr id="93" name="Contributing to a co-designed ‘Mission on Biodiversity’  in the framework of Horizon Europe…"/>
          <p:cNvSpPr txBox="1"/>
          <p:nvPr/>
        </p:nvSpPr>
        <p:spPr>
          <a:xfrm>
            <a:off x="3895439" y="2464196"/>
            <a:ext cx="16411477" cy="22344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5600"/>
            </a:pPr>
            <a:r>
              <a:t>Contributing to a co-designed ‘Mission on Biodiversity’ </a:t>
            </a:r>
            <a:br/>
            <a:r>
              <a:t>in the framework of Horizon Europe</a:t>
            </a:r>
          </a:p>
          <a:p>
            <a:pPr>
              <a:defRPr i="1" sz="3200"/>
            </a:pPr>
            <a:r>
              <a:t>Carole Paleco  | Museum of Natural Sciences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ontributing to a co-designed ‘Mission on Biodiversity’  in the framework of Horizon Europe…"/>
          <p:cNvSpPr txBox="1"/>
          <p:nvPr/>
        </p:nvSpPr>
        <p:spPr>
          <a:xfrm>
            <a:off x="3895439" y="2464196"/>
            <a:ext cx="16411477" cy="22344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5600"/>
            </a:pPr>
            <a:r>
              <a:t>Contributing to a co-designed ‘Mission on Biodiversity’ </a:t>
            </a:r>
            <a:br/>
            <a:r>
              <a:t>in the framework of Horizon Europe</a:t>
            </a:r>
          </a:p>
          <a:p>
            <a:pPr>
              <a:defRPr i="1" sz="3200"/>
            </a:pPr>
            <a:r>
              <a:t>Carole Paleco  | Museum of Natural Sciences</a:t>
            </a:r>
          </a:p>
        </p:txBody>
      </p:sp>
      <p:sp>
        <p:nvSpPr>
          <p:cNvPr id="96" name="The European Commission has created a new instrument for the next research Framework Programme Horizon Europe (2021-2027) embedded under pillar 2 Global Challenges and Industrial Competitiveness referred to as a “Mission”. Specific Missions are to be co‐designed with Member States, the European Parliament, and the stakeholders community, under a clear bottom-up approach where the involved communities have a strong say and express their direct commitment.…"/>
          <p:cNvSpPr txBox="1"/>
          <p:nvPr/>
        </p:nvSpPr>
        <p:spPr>
          <a:xfrm>
            <a:off x="3870039" y="5528443"/>
            <a:ext cx="16108537" cy="53261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0"/>
            </a:pPr>
            <a:r>
              <a:t>The European Commission has created a new instrument for the next research Framework Programme Horizon Europe (2021-2027) embedded under pillar 2 Global Challenges and Industrial Competitiveness referred to as a “Mission”. Specific Missions are to be co‐designed with Member States, the European Parliament, and the stakeholders community, under a clear bottom-up approach where the involved communities have a strong say and express their direct commitment.</a:t>
            </a:r>
          </a:p>
          <a:p>
            <a:pPr>
              <a:defRPr b="0"/>
            </a:pPr>
          </a:p>
          <a:p>
            <a:pPr>
              <a:defRPr b="0"/>
            </a:pPr>
            <a:r>
              <a:t>Under this framework, where dedicated calls in all work programmes will be developed, the CETAF community would like to design and co-create a Mission on Biodiversity &amp; Natural Sciences collections with the contributions from as many organizations and stakeholders in the field as possible (including the European institutions, Commission and Parliament, and related organizations such as Bio-Bridge, IUBS, GBIF, IUCN) to be submitted when the call is launched.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ontributing to a co-designed ‘Mission on Biodiversity’  in the framework of Horizon Europe…"/>
          <p:cNvSpPr txBox="1"/>
          <p:nvPr/>
        </p:nvSpPr>
        <p:spPr>
          <a:xfrm>
            <a:off x="3895439" y="2464196"/>
            <a:ext cx="16411477" cy="22344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5600"/>
            </a:pPr>
            <a:r>
              <a:t>Contributing to a co-designed ‘Mission on Biodiversity’ </a:t>
            </a:r>
            <a:br/>
            <a:r>
              <a:t>in the framework of Horizon Europe</a:t>
            </a:r>
          </a:p>
          <a:p>
            <a:pPr>
              <a:defRPr i="1" sz="3200"/>
            </a:pPr>
            <a:r>
              <a:t>Carole Paleco  | Museum of Natural Sciences</a:t>
            </a:r>
          </a:p>
        </p:txBody>
      </p:sp>
      <p:sp>
        <p:nvSpPr>
          <p:cNvPr id="99" name="The European Commission has created a new instrument for the next research Framework Programme Horizon Europe (2021-2027) embedded under pillar 2 Global Challenges and Industrial Competitiveness referred to as a “Mission”. Specific Missions are to be co‐designed with Member States, the European Parliament, and the stakeholders community, under a clear bottom-up approach where the involved communities have a strong say and express their direct commitment.…"/>
          <p:cNvSpPr txBox="1"/>
          <p:nvPr/>
        </p:nvSpPr>
        <p:spPr>
          <a:xfrm>
            <a:off x="3870039" y="5528443"/>
            <a:ext cx="16108537" cy="53261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0"/>
            </a:pPr>
            <a:r>
              <a:t>The European Commission has created a new instrument for the next research Framework Programme Horizon Europe (2021-2027) embedded under pillar 2 Global Challenges and Industrial Competitiveness referred to as a “Mission”. Specific Missions are to be co‐designed with Member States, the European Parliament, and the stakeholders community, under a clear bottom-up approach where the involved communities have a strong say and express their direct commitment.</a:t>
            </a:r>
          </a:p>
          <a:p>
            <a:pPr>
              <a:defRPr b="0"/>
            </a:pPr>
          </a:p>
          <a:p>
            <a:pPr>
              <a:defRPr b="0"/>
            </a:pPr>
            <a:r>
              <a:t>Under this framework, where dedicated calls in all work programmes will be developed, the CETAF community would like to design and co-create a Mission on Biodiversity &amp; Natural Sciences collections with the contributions from as many organizations and stakeholders in the field as possible (including the European institutions, Commission and Parliament, and related organizations such as Bio-Bridge, IUBS, GBIF, IUCN) to be submitted when the call is launched.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ontributing to a co-designed ‘Mission on Biodiversity’  in the framework of Horizon Europe…"/>
          <p:cNvSpPr txBox="1"/>
          <p:nvPr/>
        </p:nvSpPr>
        <p:spPr>
          <a:xfrm>
            <a:off x="3895439" y="2464196"/>
            <a:ext cx="16411477" cy="22344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5600"/>
            </a:pPr>
            <a:r>
              <a:t>Contributing to a co-designed ‘Mission on Biodiversity’ </a:t>
            </a:r>
            <a:br/>
            <a:r>
              <a:t>in the framework of Horizon Europe</a:t>
            </a:r>
          </a:p>
          <a:p>
            <a:pPr>
              <a:defRPr i="1" sz="3200"/>
            </a:pPr>
            <a:r>
              <a:t>Carole Paleco  | Museum of Natural Sciences</a:t>
            </a:r>
          </a:p>
        </p:txBody>
      </p:sp>
      <p:sp>
        <p:nvSpPr>
          <p:cNvPr id="102" name="The European Commission has created a new instrument for the next research Framework Programme Horizon Europe (2021-2027) embedded under pillar 2 Global Challenges and Industrial Competitiveness referred to as a “Mission”. Specific Missions are to be co‐designed with Member States, the European Parliament, and the stakeholders community, under a clear bottom-up approach where the involved communities have a strong say and express their direct commitment.…"/>
          <p:cNvSpPr txBox="1"/>
          <p:nvPr/>
        </p:nvSpPr>
        <p:spPr>
          <a:xfrm>
            <a:off x="3870039" y="5528443"/>
            <a:ext cx="16108537" cy="53261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0"/>
            </a:pPr>
            <a:r>
              <a:t>The European Commission has created a new instrument for the next research Framework Programme Horizon Europe (2021-2027) embedded under pillar 2 Global Challenges and Industrial Competitiveness referred to as a “Mission”. Specific Missions are to be co‐designed with Member States, the European Parliament, and the stakeholders community, under a clear bottom-up approach where the involved communities have a strong say and express their direct commitment.</a:t>
            </a:r>
          </a:p>
          <a:p>
            <a:pPr>
              <a:defRPr b="0"/>
            </a:pPr>
          </a:p>
          <a:p>
            <a:pPr>
              <a:defRPr b="0"/>
            </a:pPr>
            <a:r>
              <a:t>Under this framework, where dedicated calls in all work programmes will be developed, the CETAF community would like to design and co-create a Mission on Biodiversity &amp; Natural Sciences collections with the contributions from as many organizations and stakeholders in the field as possible (including the European institutions, Commission and Parliament, and related organizations such as Bio-Bridge, IUBS, GBIF, IUCN) to be submitted when the call is launched.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he European Commission has created a new instrument for the next research Framework Programme Horizon Europe (2021-2027) embedded under pillar 2 Global Challenges and Industrial Competitiveness referred to as a “Mission”. Specific Missions are to be co‐designed with Member States, the European Parliament, and the stakeholders community, under a clear bottom-up approach where the involved communities have a strong say and express their direct commitment.…"/>
          <p:cNvSpPr txBox="1"/>
          <p:nvPr/>
        </p:nvSpPr>
        <p:spPr>
          <a:xfrm>
            <a:off x="3870039" y="5528443"/>
            <a:ext cx="16108537" cy="53261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0"/>
            </a:pPr>
            <a:r>
              <a:t>The European Commission has created a new instrument for the next research Framework Programme Horizon Europe (2021-2027) embedded under pillar 2 Global Challenges and Industrial Competitiveness referred to as a “Mission”. Specific Missions are to be co‐designed with Member States, the European Parliament, and the stakeholders community, under a clear bottom-up approach where the involved communities have a strong say and express their direct commitment.</a:t>
            </a:r>
          </a:p>
          <a:p>
            <a:pPr>
              <a:defRPr b="0"/>
            </a:pPr>
          </a:p>
          <a:p>
            <a:pPr>
              <a:defRPr b="0"/>
            </a:pPr>
            <a:r>
              <a:t>Under this framework, where dedicated calls in all work programmes will be developed, the CETAF community would like to design and co-create a Mission on Biodiversity &amp; Natural Sciences collections with the contributions from as many organizations and stakeholders in the field as possible (including the European institutions, Commission and Parliament, and related organizations such as Bio-Bridge, IUBS, GBIF, IUCN) to be submitted when the call is launched.</a:t>
            </a:r>
          </a:p>
        </p:txBody>
      </p:sp>
      <p:sp>
        <p:nvSpPr>
          <p:cNvPr id="105" name="Contributing to a co-designed ‘Mission on Biodiversity’  in the framework of Horizon Europe…"/>
          <p:cNvSpPr txBox="1"/>
          <p:nvPr/>
        </p:nvSpPr>
        <p:spPr>
          <a:xfrm>
            <a:off x="3895439" y="2464196"/>
            <a:ext cx="16411477" cy="22344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5600"/>
            </a:pPr>
            <a:r>
              <a:t>Contributing to a co-designed ‘Mission on Biodiversity’ </a:t>
            </a:r>
            <a:br/>
            <a:r>
              <a:t>in the framework of Horizon Europe</a:t>
            </a:r>
          </a:p>
          <a:p>
            <a:pPr>
              <a:defRPr i="1" sz="3200"/>
            </a:pPr>
            <a:r>
              <a:t>Carole Paleco  | Museum of Natural Sciences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